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707" r:id="rId4"/>
    <p:sldId id="1553" r:id="rId5"/>
    <p:sldId id="1705" r:id="rId6"/>
    <p:sldId id="1706" r:id="rId7"/>
    <p:sldId id="1753" r:id="rId8"/>
    <p:sldId id="1754" r:id="rId9"/>
    <p:sldId id="1755" r:id="rId10"/>
    <p:sldId id="1750" r:id="rId11"/>
    <p:sldId id="1756" r:id="rId12"/>
    <p:sldId id="1757" r:id="rId13"/>
    <p:sldId id="1758" r:id="rId14"/>
    <p:sldId id="1759" r:id="rId15"/>
    <p:sldId id="1760" r:id="rId16"/>
    <p:sldId id="1761"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C0D0D-A266-43A0-B399-0F7AA67D31FE}" v="180" dt="2022-11-05T19:30:46.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849C0D0D-A266-43A0-B399-0F7AA67D31FE}"/>
    <pc:docChg chg="custSel addSld delSld modSld">
      <pc:chgData name="Ed" userId="61aa7c48ee0e3db0" providerId="LiveId" clId="{849C0D0D-A266-43A0-B399-0F7AA67D31FE}" dt="2022-11-05T19:30:47.836" v="435" actId="47"/>
      <pc:docMkLst>
        <pc:docMk/>
      </pc:docMkLst>
      <pc:sldChg chg="modSp mod">
        <pc:chgData name="Ed" userId="61aa7c48ee0e3db0" providerId="LiveId" clId="{849C0D0D-A266-43A0-B399-0F7AA67D31FE}" dt="2022-11-05T19:02:10.078" v="21" actId="6549"/>
        <pc:sldMkLst>
          <pc:docMk/>
          <pc:sldMk cId="3275922726" sldId="1127"/>
        </pc:sldMkLst>
        <pc:spChg chg="mod">
          <ac:chgData name="Ed" userId="61aa7c48ee0e3db0" providerId="LiveId" clId="{849C0D0D-A266-43A0-B399-0F7AA67D31FE}" dt="2022-11-05T19:02:00.224" v="1" actId="20577"/>
          <ac:spMkLst>
            <pc:docMk/>
            <pc:sldMk cId="3275922726" sldId="1127"/>
            <ac:spMk id="2" creationId="{F1588051-E0B5-4638-9205-E46E5525908B}"/>
          </ac:spMkLst>
        </pc:spChg>
        <pc:spChg chg="mod">
          <ac:chgData name="Ed" userId="61aa7c48ee0e3db0" providerId="LiveId" clId="{849C0D0D-A266-43A0-B399-0F7AA67D31FE}" dt="2022-11-05T19:02:10.078" v="21" actId="6549"/>
          <ac:spMkLst>
            <pc:docMk/>
            <pc:sldMk cId="3275922726" sldId="1127"/>
            <ac:spMk id="5" creationId="{0CAA8F06-2798-4F2A-8DC9-8E009C9AC104}"/>
          </ac:spMkLst>
        </pc:spChg>
      </pc:sldChg>
      <pc:sldChg chg="modSp mod modAnim">
        <pc:chgData name="Ed" userId="61aa7c48ee0e3db0" providerId="LiveId" clId="{849C0D0D-A266-43A0-B399-0F7AA67D31FE}" dt="2022-11-05T19:12:37.272" v="162" actId="20577"/>
        <pc:sldMkLst>
          <pc:docMk/>
          <pc:sldMk cId="621266370" sldId="1553"/>
        </pc:sldMkLst>
        <pc:spChg chg="mod">
          <ac:chgData name="Ed" userId="61aa7c48ee0e3db0" providerId="LiveId" clId="{849C0D0D-A266-43A0-B399-0F7AA67D31FE}" dt="2022-11-05T19:12:37.272" v="162" actId="20577"/>
          <ac:spMkLst>
            <pc:docMk/>
            <pc:sldMk cId="621266370" sldId="1553"/>
            <ac:spMk id="4" creationId="{05D727ED-586B-1959-2326-DFC3C634E4D2}"/>
          </ac:spMkLst>
        </pc:spChg>
        <pc:spChg chg="mod">
          <ac:chgData name="Ed" userId="61aa7c48ee0e3db0" providerId="LiveId" clId="{849C0D0D-A266-43A0-B399-0F7AA67D31FE}" dt="2022-11-05T19:11:42.884" v="117" actId="255"/>
          <ac:spMkLst>
            <pc:docMk/>
            <pc:sldMk cId="621266370" sldId="1553"/>
            <ac:spMk id="7" creationId="{8DD6C991-FE4F-B787-C97C-DAB37AC2A7D4}"/>
          </ac:spMkLst>
        </pc:spChg>
      </pc:sldChg>
      <pc:sldChg chg="modSp mod">
        <pc:chgData name="Ed" userId="61aa7c48ee0e3db0" providerId="LiveId" clId="{849C0D0D-A266-43A0-B399-0F7AA67D31FE}" dt="2022-11-05T19:13:24.095" v="182" actId="20577"/>
        <pc:sldMkLst>
          <pc:docMk/>
          <pc:sldMk cId="1154942376" sldId="1705"/>
        </pc:sldMkLst>
        <pc:spChg chg="mod">
          <ac:chgData name="Ed" userId="61aa7c48ee0e3db0" providerId="LiveId" clId="{849C0D0D-A266-43A0-B399-0F7AA67D31FE}" dt="2022-11-05T19:13:18.132" v="164" actId="255"/>
          <ac:spMkLst>
            <pc:docMk/>
            <pc:sldMk cId="1154942376" sldId="1705"/>
            <ac:spMk id="2" creationId="{F08A2007-B9E6-48A8-9E5E-C98EDFD53C8F}"/>
          </ac:spMkLst>
        </pc:spChg>
        <pc:spChg chg="mod">
          <ac:chgData name="Ed" userId="61aa7c48ee0e3db0" providerId="LiveId" clId="{849C0D0D-A266-43A0-B399-0F7AA67D31FE}" dt="2022-11-05T19:13:24.095" v="182" actId="20577"/>
          <ac:spMkLst>
            <pc:docMk/>
            <pc:sldMk cId="1154942376" sldId="1705"/>
            <ac:spMk id="3" creationId="{F6C638D0-C884-48CF-BE26-27EEF100FAF2}"/>
          </ac:spMkLst>
        </pc:spChg>
      </pc:sldChg>
      <pc:sldChg chg="modSp mod">
        <pc:chgData name="Ed" userId="61aa7c48ee0e3db0" providerId="LiveId" clId="{849C0D0D-A266-43A0-B399-0F7AA67D31FE}" dt="2022-11-05T19:14:56.413" v="201" actId="115"/>
        <pc:sldMkLst>
          <pc:docMk/>
          <pc:sldMk cId="4254053898" sldId="1706"/>
        </pc:sldMkLst>
        <pc:spChg chg="mod">
          <ac:chgData name="Ed" userId="61aa7c48ee0e3db0" providerId="LiveId" clId="{849C0D0D-A266-43A0-B399-0F7AA67D31FE}" dt="2022-11-05T19:14:56.413" v="201" actId="115"/>
          <ac:spMkLst>
            <pc:docMk/>
            <pc:sldMk cId="4254053898" sldId="1706"/>
            <ac:spMk id="2" creationId="{F08A2007-B9E6-48A8-9E5E-C98EDFD53C8F}"/>
          </ac:spMkLst>
        </pc:spChg>
        <pc:spChg chg="mod">
          <ac:chgData name="Ed" userId="61aa7c48ee0e3db0" providerId="LiveId" clId="{849C0D0D-A266-43A0-B399-0F7AA67D31FE}" dt="2022-11-05T19:14:45.272" v="197" actId="20577"/>
          <ac:spMkLst>
            <pc:docMk/>
            <pc:sldMk cId="4254053898" sldId="1706"/>
            <ac:spMk id="3" creationId="{F6C638D0-C884-48CF-BE26-27EEF100FAF2}"/>
          </ac:spMkLst>
        </pc:spChg>
      </pc:sldChg>
      <pc:sldChg chg="del">
        <pc:chgData name="Ed" userId="61aa7c48ee0e3db0" providerId="LiveId" clId="{849C0D0D-A266-43A0-B399-0F7AA67D31FE}" dt="2022-11-05T19:19:32.204" v="310" actId="47"/>
        <pc:sldMkLst>
          <pc:docMk/>
          <pc:sldMk cId="3799785674" sldId="1708"/>
        </pc:sldMkLst>
      </pc:sldChg>
      <pc:sldChg chg="del">
        <pc:chgData name="Ed" userId="61aa7c48ee0e3db0" providerId="LiveId" clId="{849C0D0D-A266-43A0-B399-0F7AA67D31FE}" dt="2022-11-05T19:19:33.385" v="311" actId="47"/>
        <pc:sldMkLst>
          <pc:docMk/>
          <pc:sldMk cId="707016330" sldId="1709"/>
        </pc:sldMkLst>
      </pc:sldChg>
      <pc:sldChg chg="del">
        <pc:chgData name="Ed" userId="61aa7c48ee0e3db0" providerId="LiveId" clId="{849C0D0D-A266-43A0-B399-0F7AA67D31FE}" dt="2022-11-05T19:03:44.544" v="22" actId="47"/>
        <pc:sldMkLst>
          <pc:docMk/>
          <pc:sldMk cId="2864147252" sldId="1743"/>
        </pc:sldMkLst>
      </pc:sldChg>
      <pc:sldChg chg="del">
        <pc:chgData name="Ed" userId="61aa7c48ee0e3db0" providerId="LiveId" clId="{849C0D0D-A266-43A0-B399-0F7AA67D31FE}" dt="2022-11-05T19:04:46.305" v="23" actId="47"/>
        <pc:sldMkLst>
          <pc:docMk/>
          <pc:sldMk cId="3567060799" sldId="1744"/>
        </pc:sldMkLst>
      </pc:sldChg>
      <pc:sldChg chg="del">
        <pc:chgData name="Ed" userId="61aa7c48ee0e3db0" providerId="LiveId" clId="{849C0D0D-A266-43A0-B399-0F7AA67D31FE}" dt="2022-11-05T19:19:29.799" v="309" actId="47"/>
        <pc:sldMkLst>
          <pc:docMk/>
          <pc:sldMk cId="2580549092" sldId="1745"/>
        </pc:sldMkLst>
      </pc:sldChg>
      <pc:sldChg chg="del">
        <pc:chgData name="Ed" userId="61aa7c48ee0e3db0" providerId="LiveId" clId="{849C0D0D-A266-43A0-B399-0F7AA67D31FE}" dt="2022-11-05T19:19:34.540" v="312" actId="47"/>
        <pc:sldMkLst>
          <pc:docMk/>
          <pc:sldMk cId="3138842089" sldId="1746"/>
        </pc:sldMkLst>
      </pc:sldChg>
      <pc:sldChg chg="del">
        <pc:chgData name="Ed" userId="61aa7c48ee0e3db0" providerId="LiveId" clId="{849C0D0D-A266-43A0-B399-0F7AA67D31FE}" dt="2022-11-05T19:19:38.233" v="313" actId="47"/>
        <pc:sldMkLst>
          <pc:docMk/>
          <pc:sldMk cId="2679049739" sldId="1747"/>
        </pc:sldMkLst>
      </pc:sldChg>
      <pc:sldChg chg="del">
        <pc:chgData name="Ed" userId="61aa7c48ee0e3db0" providerId="LiveId" clId="{849C0D0D-A266-43A0-B399-0F7AA67D31FE}" dt="2022-11-05T19:19:40.852" v="314" actId="47"/>
        <pc:sldMkLst>
          <pc:docMk/>
          <pc:sldMk cId="3691315490" sldId="1748"/>
        </pc:sldMkLst>
      </pc:sldChg>
      <pc:sldChg chg="del">
        <pc:chgData name="Ed" userId="61aa7c48ee0e3db0" providerId="LiveId" clId="{849C0D0D-A266-43A0-B399-0F7AA67D31FE}" dt="2022-11-05T19:21:10.782" v="329" actId="47"/>
        <pc:sldMkLst>
          <pc:docMk/>
          <pc:sldMk cId="904654481" sldId="1749"/>
        </pc:sldMkLst>
      </pc:sldChg>
      <pc:sldChg chg="del">
        <pc:chgData name="Ed" userId="61aa7c48ee0e3db0" providerId="LiveId" clId="{849C0D0D-A266-43A0-B399-0F7AA67D31FE}" dt="2022-11-05T19:30:33.677" v="433" actId="47"/>
        <pc:sldMkLst>
          <pc:docMk/>
          <pc:sldMk cId="974685514" sldId="1751"/>
        </pc:sldMkLst>
      </pc:sldChg>
      <pc:sldChg chg="del">
        <pc:chgData name="Ed" userId="61aa7c48ee0e3db0" providerId="LiveId" clId="{849C0D0D-A266-43A0-B399-0F7AA67D31FE}" dt="2022-11-05T19:30:47.836" v="435" actId="47"/>
        <pc:sldMkLst>
          <pc:docMk/>
          <pc:sldMk cId="121453451" sldId="1752"/>
        </pc:sldMkLst>
      </pc:sldChg>
      <pc:sldChg chg="modSp add mod">
        <pc:chgData name="Ed" userId="61aa7c48ee0e3db0" providerId="LiveId" clId="{849C0D0D-A266-43A0-B399-0F7AA67D31FE}" dt="2022-11-05T19:15:58.831" v="224" actId="20577"/>
        <pc:sldMkLst>
          <pc:docMk/>
          <pc:sldMk cId="1724271824" sldId="1753"/>
        </pc:sldMkLst>
        <pc:spChg chg="mod">
          <ac:chgData name="Ed" userId="61aa7c48ee0e3db0" providerId="LiveId" clId="{849C0D0D-A266-43A0-B399-0F7AA67D31FE}" dt="2022-11-05T19:15:52.883" v="212" actId="20577"/>
          <ac:spMkLst>
            <pc:docMk/>
            <pc:sldMk cId="1724271824" sldId="1753"/>
            <ac:spMk id="2" creationId="{F08A2007-B9E6-48A8-9E5E-C98EDFD53C8F}"/>
          </ac:spMkLst>
        </pc:spChg>
        <pc:spChg chg="mod">
          <ac:chgData name="Ed" userId="61aa7c48ee0e3db0" providerId="LiveId" clId="{849C0D0D-A266-43A0-B399-0F7AA67D31FE}" dt="2022-11-05T19:15:58.831" v="224" actId="20577"/>
          <ac:spMkLst>
            <pc:docMk/>
            <pc:sldMk cId="1724271824" sldId="1753"/>
            <ac:spMk id="3" creationId="{F6C638D0-C884-48CF-BE26-27EEF100FAF2}"/>
          </ac:spMkLst>
        </pc:spChg>
      </pc:sldChg>
      <pc:sldChg chg="modSp add mod">
        <pc:chgData name="Ed" userId="61aa7c48ee0e3db0" providerId="LiveId" clId="{849C0D0D-A266-43A0-B399-0F7AA67D31FE}" dt="2022-11-05T19:17:07.535" v="246" actId="20577"/>
        <pc:sldMkLst>
          <pc:docMk/>
          <pc:sldMk cId="2707594078" sldId="1754"/>
        </pc:sldMkLst>
        <pc:spChg chg="mod">
          <ac:chgData name="Ed" userId="61aa7c48ee0e3db0" providerId="LiveId" clId="{849C0D0D-A266-43A0-B399-0F7AA67D31FE}" dt="2022-11-05T19:17:01.401" v="227" actId="255"/>
          <ac:spMkLst>
            <pc:docMk/>
            <pc:sldMk cId="2707594078" sldId="1754"/>
            <ac:spMk id="2" creationId="{F08A2007-B9E6-48A8-9E5E-C98EDFD53C8F}"/>
          </ac:spMkLst>
        </pc:spChg>
        <pc:spChg chg="mod">
          <ac:chgData name="Ed" userId="61aa7c48ee0e3db0" providerId="LiveId" clId="{849C0D0D-A266-43A0-B399-0F7AA67D31FE}" dt="2022-11-05T19:17:07.535" v="246" actId="20577"/>
          <ac:spMkLst>
            <pc:docMk/>
            <pc:sldMk cId="2707594078" sldId="1754"/>
            <ac:spMk id="3" creationId="{F6C638D0-C884-48CF-BE26-27EEF100FAF2}"/>
          </ac:spMkLst>
        </pc:spChg>
      </pc:sldChg>
      <pc:sldChg chg="addSp delSp modSp add mod delAnim modAnim">
        <pc:chgData name="Ed" userId="61aa7c48ee0e3db0" providerId="LiveId" clId="{849C0D0D-A266-43A0-B399-0F7AA67D31FE}" dt="2022-11-05T19:20:24.452" v="328"/>
        <pc:sldMkLst>
          <pc:docMk/>
          <pc:sldMk cId="3494498311" sldId="1755"/>
        </pc:sldMkLst>
        <pc:spChg chg="mod">
          <ac:chgData name="Ed" userId="61aa7c48ee0e3db0" providerId="LiveId" clId="{849C0D0D-A266-43A0-B399-0F7AA67D31FE}" dt="2022-11-05T19:18:42.892" v="308" actId="20577"/>
          <ac:spMkLst>
            <pc:docMk/>
            <pc:sldMk cId="3494498311" sldId="1755"/>
            <ac:spMk id="4" creationId="{05D727ED-586B-1959-2326-DFC3C634E4D2}"/>
          </ac:spMkLst>
        </pc:spChg>
        <pc:spChg chg="add mod">
          <ac:chgData name="Ed" userId="61aa7c48ee0e3db0" providerId="LiveId" clId="{849C0D0D-A266-43A0-B399-0F7AA67D31FE}" dt="2022-11-05T19:20:09.623" v="327" actId="1035"/>
          <ac:spMkLst>
            <pc:docMk/>
            <pc:sldMk cId="3494498311" sldId="1755"/>
            <ac:spMk id="5" creationId="{5749FDF0-A6DD-06B0-99B1-57DB0855A132}"/>
          </ac:spMkLst>
        </pc:spChg>
        <pc:spChg chg="del">
          <ac:chgData name="Ed" userId="61aa7c48ee0e3db0" providerId="LiveId" clId="{849C0D0D-A266-43A0-B399-0F7AA67D31FE}" dt="2022-11-05T19:18:06.707" v="248" actId="21"/>
          <ac:spMkLst>
            <pc:docMk/>
            <pc:sldMk cId="3494498311" sldId="1755"/>
            <ac:spMk id="7" creationId="{8DD6C991-FE4F-B787-C97C-DAB37AC2A7D4}"/>
          </ac:spMkLst>
        </pc:spChg>
        <pc:spChg chg="add mod">
          <ac:chgData name="Ed" userId="61aa7c48ee0e3db0" providerId="LiveId" clId="{849C0D0D-A266-43A0-B399-0F7AA67D31FE}" dt="2022-11-05T19:20:24.452" v="328"/>
          <ac:spMkLst>
            <pc:docMk/>
            <pc:sldMk cId="3494498311" sldId="1755"/>
            <ac:spMk id="8" creationId="{A34B4A59-535F-F59F-DD25-B5A46902D1BC}"/>
          </ac:spMkLst>
        </pc:spChg>
      </pc:sldChg>
      <pc:sldChg chg="delSp modSp add mod delAnim modAnim">
        <pc:chgData name="Ed" userId="61aa7c48ee0e3db0" providerId="LiveId" clId="{849C0D0D-A266-43A0-B399-0F7AA67D31FE}" dt="2022-11-05T19:22:45.149" v="374" actId="12"/>
        <pc:sldMkLst>
          <pc:docMk/>
          <pc:sldMk cId="1164656906" sldId="1756"/>
        </pc:sldMkLst>
        <pc:spChg chg="mod">
          <ac:chgData name="Ed" userId="61aa7c48ee0e3db0" providerId="LiveId" clId="{849C0D0D-A266-43A0-B399-0F7AA67D31FE}" dt="2022-11-05T19:22:45.149" v="374" actId="12"/>
          <ac:spMkLst>
            <pc:docMk/>
            <pc:sldMk cId="1164656906" sldId="1756"/>
            <ac:spMk id="4" creationId="{05D727ED-586B-1959-2326-DFC3C634E4D2}"/>
          </ac:spMkLst>
        </pc:spChg>
        <pc:spChg chg="del">
          <ac:chgData name="Ed" userId="61aa7c48ee0e3db0" providerId="LiveId" clId="{849C0D0D-A266-43A0-B399-0F7AA67D31FE}" dt="2022-11-05T19:21:53.380" v="331" actId="21"/>
          <ac:spMkLst>
            <pc:docMk/>
            <pc:sldMk cId="1164656906" sldId="1756"/>
            <ac:spMk id="5" creationId="{5749FDF0-A6DD-06B0-99B1-57DB0855A132}"/>
          </ac:spMkLst>
        </pc:spChg>
      </pc:sldChg>
      <pc:sldChg chg="modSp add mod">
        <pc:chgData name="Ed" userId="61aa7c48ee0e3db0" providerId="LiveId" clId="{849C0D0D-A266-43A0-B399-0F7AA67D31FE}" dt="2022-11-05T19:24:25.308" v="400" actId="115"/>
        <pc:sldMkLst>
          <pc:docMk/>
          <pc:sldMk cId="747879898" sldId="1757"/>
        </pc:sldMkLst>
        <pc:spChg chg="mod">
          <ac:chgData name="Ed" userId="61aa7c48ee0e3db0" providerId="LiveId" clId="{849C0D0D-A266-43A0-B399-0F7AA67D31FE}" dt="2022-11-05T19:24:25.308" v="400" actId="115"/>
          <ac:spMkLst>
            <pc:docMk/>
            <pc:sldMk cId="747879898" sldId="1757"/>
            <ac:spMk id="2" creationId="{F08A2007-B9E6-48A8-9E5E-C98EDFD53C8F}"/>
          </ac:spMkLst>
        </pc:spChg>
        <pc:spChg chg="mod">
          <ac:chgData name="Ed" userId="61aa7c48ee0e3db0" providerId="LiveId" clId="{849C0D0D-A266-43A0-B399-0F7AA67D31FE}" dt="2022-11-05T19:24:14.634" v="398" actId="20577"/>
          <ac:spMkLst>
            <pc:docMk/>
            <pc:sldMk cId="747879898" sldId="1757"/>
            <ac:spMk id="3" creationId="{F6C638D0-C884-48CF-BE26-27EEF100FAF2}"/>
          </ac:spMkLst>
        </pc:spChg>
      </pc:sldChg>
      <pc:sldChg chg="modSp add mod">
        <pc:chgData name="Ed" userId="61aa7c48ee0e3db0" providerId="LiveId" clId="{849C0D0D-A266-43A0-B399-0F7AA67D31FE}" dt="2022-11-05T19:25:21.205" v="419" actId="115"/>
        <pc:sldMkLst>
          <pc:docMk/>
          <pc:sldMk cId="2804618187" sldId="1758"/>
        </pc:sldMkLst>
        <pc:spChg chg="mod">
          <ac:chgData name="Ed" userId="61aa7c48ee0e3db0" providerId="LiveId" clId="{849C0D0D-A266-43A0-B399-0F7AA67D31FE}" dt="2022-11-05T19:25:21.205" v="419" actId="115"/>
          <ac:spMkLst>
            <pc:docMk/>
            <pc:sldMk cId="2804618187" sldId="1758"/>
            <ac:spMk id="2" creationId="{F08A2007-B9E6-48A8-9E5E-C98EDFD53C8F}"/>
          </ac:spMkLst>
        </pc:spChg>
        <pc:spChg chg="mod">
          <ac:chgData name="Ed" userId="61aa7c48ee0e3db0" providerId="LiveId" clId="{849C0D0D-A266-43A0-B399-0F7AA67D31FE}" dt="2022-11-05T19:25:10.522" v="417" actId="20577"/>
          <ac:spMkLst>
            <pc:docMk/>
            <pc:sldMk cId="2804618187" sldId="1758"/>
            <ac:spMk id="3" creationId="{F6C638D0-C884-48CF-BE26-27EEF100FAF2}"/>
          </ac:spMkLst>
        </pc:spChg>
      </pc:sldChg>
      <pc:sldChg chg="add">
        <pc:chgData name="Ed" userId="61aa7c48ee0e3db0" providerId="LiveId" clId="{849C0D0D-A266-43A0-B399-0F7AA67D31FE}" dt="2022-11-05T19:25:52.160" v="420"/>
        <pc:sldMkLst>
          <pc:docMk/>
          <pc:sldMk cId="1319396984" sldId="1759"/>
        </pc:sldMkLst>
      </pc:sldChg>
      <pc:sldChg chg="modSp add mod">
        <pc:chgData name="Ed" userId="61aa7c48ee0e3db0" providerId="LiveId" clId="{849C0D0D-A266-43A0-B399-0F7AA67D31FE}" dt="2022-11-05T19:29:25.218" v="432" actId="20577"/>
        <pc:sldMkLst>
          <pc:docMk/>
          <pc:sldMk cId="3932098581" sldId="1760"/>
        </pc:sldMkLst>
        <pc:spChg chg="mod">
          <ac:chgData name="Ed" userId="61aa7c48ee0e3db0" providerId="LiveId" clId="{849C0D0D-A266-43A0-B399-0F7AA67D31FE}" dt="2022-11-05T19:29:21.279" v="424" actId="255"/>
          <ac:spMkLst>
            <pc:docMk/>
            <pc:sldMk cId="3932098581" sldId="1760"/>
            <ac:spMk id="2" creationId="{F08A2007-B9E6-48A8-9E5E-C98EDFD53C8F}"/>
          </ac:spMkLst>
        </pc:spChg>
        <pc:spChg chg="mod">
          <ac:chgData name="Ed" userId="61aa7c48ee0e3db0" providerId="LiveId" clId="{849C0D0D-A266-43A0-B399-0F7AA67D31FE}" dt="2022-11-05T19:29:25.218" v="432" actId="20577"/>
          <ac:spMkLst>
            <pc:docMk/>
            <pc:sldMk cId="3932098581" sldId="1760"/>
            <ac:spMk id="3" creationId="{F6C638D0-C884-48CF-BE26-27EEF100FAF2}"/>
          </ac:spMkLst>
        </pc:spChg>
      </pc:sldChg>
      <pc:sldChg chg="add">
        <pc:chgData name="Ed" userId="61aa7c48ee0e3db0" providerId="LiveId" clId="{849C0D0D-A266-43A0-B399-0F7AA67D31FE}" dt="2022-11-05T19:30:46.857" v="434"/>
        <pc:sldMkLst>
          <pc:docMk/>
          <pc:sldMk cId="4136995760" sldId="17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2b</a:t>
            </a:r>
          </a:p>
          <a:p>
            <a:pPr algn="ctr"/>
            <a:r>
              <a:rPr lang="en-US" sz="2800" i="1" dirty="0"/>
              <a:t>Jude 17-23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Whether, then, you eat or drink or whatever you do, do all to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111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38820"/>
            <a:ext cx="11219611" cy="1569660"/>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By building yourselves up on your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By praying in the Holy Spirit – communicating with God</a:t>
            </a:r>
          </a:p>
          <a:p>
            <a:pPr marL="971550" lvl="1" indent="-51435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Spirit-generated; Spirit-led prayer</a:t>
            </a:r>
          </a:p>
        </p:txBody>
      </p:sp>
      <p:sp>
        <p:nvSpPr>
          <p:cNvPr id="8" name="TextBox 7">
            <a:extLst>
              <a:ext uri="{FF2B5EF4-FFF2-40B4-BE49-F238E27FC236}">
                <a16:creationId xmlns:a16="http://schemas.microsoft.com/office/drawing/2014/main" id="{A34B4A59-535F-F59F-DD25-B5A46902D1BC}"/>
              </a:ext>
            </a:extLst>
          </p:cNvPr>
          <p:cNvSpPr txBox="1"/>
          <p:nvPr/>
        </p:nvSpPr>
        <p:spPr>
          <a:xfrm>
            <a:off x="699055" y="5498048"/>
            <a:ext cx="11125787" cy="523220"/>
          </a:xfrm>
          <a:prstGeom prst="rect">
            <a:avLst/>
          </a:prstGeom>
          <a:noFill/>
        </p:spPr>
        <p:txBody>
          <a:bodyPr wrap="square" rtlCol="0">
            <a:spAutoFit/>
          </a:bodyPr>
          <a:lstStyle/>
          <a:p>
            <a:pPr algn="ctr"/>
            <a:r>
              <a:rPr lang="en-US" sz="2800" b="1" i="1" dirty="0"/>
              <a:t>Praying to God is an expression of our dependence on God</a:t>
            </a:r>
            <a:r>
              <a:rPr lang="en-US" sz="2800" dirty="0"/>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6569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6:18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With all prayer and petition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pray at all times in the Spirit</a:t>
            </a:r>
            <a:r>
              <a:rPr lang="en-US" sz="4000" i="1" dirty="0">
                <a:effectLst/>
                <a:latin typeface="Calibri" panose="020F0502020204030204" pitchFamily="34" charset="0"/>
                <a:ea typeface="Calibri" panose="020F0502020204030204" pitchFamily="34" charset="0"/>
                <a:cs typeface="Calibri" panose="020F0502020204030204" pitchFamily="34" charset="0"/>
              </a:rPr>
              <a:t>, and with this in view, be on the alert with all perseverance and petition for all the saints, </a:t>
            </a:r>
          </a:p>
          <a:p>
            <a:pPr marL="0" marR="0" algn="just">
              <a:spcBef>
                <a:spcPts val="0"/>
              </a:spcBef>
              <a:spcAft>
                <a:spcPts val="0"/>
              </a:spcAft>
            </a:pP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7879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Romans 8:26-27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26 In the same way the Spirit also helps our weakness; for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we do not know how to pray as we should</a:t>
            </a:r>
            <a:r>
              <a:rPr lang="en-US" sz="4000" i="1" dirty="0">
                <a:effectLst/>
                <a:latin typeface="Calibri" panose="020F0502020204030204" pitchFamily="34" charset="0"/>
                <a:ea typeface="Calibri" panose="020F0502020204030204" pitchFamily="34" charset="0"/>
                <a:cs typeface="Calibri" panose="020F0502020204030204" pitchFamily="34" charset="0"/>
              </a:rPr>
              <a:t>, but the Spirit Himself intercedes for us with groanings too deep for words; 27 and He who searches the hearts knows what the mind of the Spirit is, because He intercedes for the saints according to the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6181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38820"/>
            <a:ext cx="11219611" cy="1569660"/>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By building yourselves up on your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By praying in the Holy Spirit – communicating with God</a:t>
            </a:r>
          </a:p>
          <a:p>
            <a:pPr marL="971550" lvl="1" indent="-514350"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Spirit-generated; Spirit-led prayer</a:t>
            </a:r>
          </a:p>
        </p:txBody>
      </p:sp>
      <p:sp>
        <p:nvSpPr>
          <p:cNvPr id="8" name="TextBox 7">
            <a:extLst>
              <a:ext uri="{FF2B5EF4-FFF2-40B4-BE49-F238E27FC236}">
                <a16:creationId xmlns:a16="http://schemas.microsoft.com/office/drawing/2014/main" id="{A34B4A59-535F-F59F-DD25-B5A46902D1BC}"/>
              </a:ext>
            </a:extLst>
          </p:cNvPr>
          <p:cNvSpPr txBox="1"/>
          <p:nvPr/>
        </p:nvSpPr>
        <p:spPr>
          <a:xfrm>
            <a:off x="699055" y="5498048"/>
            <a:ext cx="11125787" cy="523220"/>
          </a:xfrm>
          <a:prstGeom prst="rect">
            <a:avLst/>
          </a:prstGeom>
          <a:noFill/>
        </p:spPr>
        <p:txBody>
          <a:bodyPr wrap="square" rtlCol="0">
            <a:spAutoFit/>
          </a:bodyPr>
          <a:lstStyle/>
          <a:p>
            <a:pPr algn="ctr"/>
            <a:r>
              <a:rPr lang="en-US" sz="2800" b="1" i="1" dirty="0"/>
              <a:t>Praying to God is an expression of our dependence on God</a:t>
            </a:r>
            <a:r>
              <a:rPr lang="en-US" sz="2800" dirty="0"/>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3969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Prayer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309420"/>
          </a:xfrm>
          <a:prstGeom prst="rect">
            <a:avLst/>
          </a:prstGeom>
          <a:noFill/>
        </p:spPr>
        <p:txBody>
          <a:bodyPr wrap="square" rtlCol="0">
            <a:spAutoFit/>
          </a:bodyPr>
          <a:lstStyle/>
          <a:p>
            <a:pPr marL="0" marR="0" algn="just">
              <a:spcBef>
                <a:spcPts val="0"/>
              </a:spcBef>
              <a:spcAft>
                <a:spcPts val="0"/>
              </a:spcAft>
            </a:pPr>
            <a:r>
              <a:rPr lang="en-US" sz="2800" i="1" dirty="0">
                <a:effectLst/>
                <a:ea typeface="Calibri" panose="020F0502020204030204" pitchFamily="34" charset="0"/>
                <a:cs typeface="Times New Roman" panose="02020603050405020304" pitchFamily="18" charset="0"/>
              </a:rPr>
              <a:t>Father God, I acknowledge Your will and Your ways are perfect. I know that in Your good Sovereignty, you have placed me in this particular situation; this present problem; this tumultuous trial; this physical ailment; this financial development; this difficult relationship - in order for me to look to and depend upon You.  You are the One who has allowed this to occur, and who has brought me to this moment, and so I might pray for the grace to say to You, “Not my will, but Your will be done.”  Guide me by the precepts of Your Word; not by my emotions or even my own thoughts. Bring Your Words to my remembrance. I ask for fellow believers to come along side and encourage me; help me seek them out. Enable me to bring honor and glory to You in all that I do and say. I ask in Jesus name, Amen.</a:t>
            </a:r>
            <a:endParaRPr lang="en-US" sz="2800" dirty="0">
              <a:effectLst/>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0985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November 6,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A Call to Arms Against Apostasy</a:t>
            </a:r>
          </a:p>
          <a:p>
            <a:pPr algn="ctr"/>
            <a:r>
              <a:rPr lang="en-US" sz="3200" dirty="0"/>
              <a:t>Part 2b</a:t>
            </a:r>
          </a:p>
          <a:p>
            <a:pPr algn="ctr"/>
            <a:r>
              <a:rPr lang="en-US" sz="2800" i="1" dirty="0"/>
              <a:t>Jude 17-23</a:t>
            </a:r>
          </a:p>
        </p:txBody>
      </p:sp>
    </p:spTree>
    <p:extLst>
      <p:ext uri="{BB962C8B-B14F-4D97-AF65-F5344CB8AC3E}">
        <p14:creationId xmlns:p14="http://schemas.microsoft.com/office/powerpoint/2010/main" val="413699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78478"/>
          </a:xfrm>
          <a:prstGeom prst="rect">
            <a:avLst/>
          </a:prstGeom>
          <a:noFill/>
        </p:spPr>
        <p:txBody>
          <a:bodyPr wrap="square" rtlCol="0">
            <a:spAutoFit/>
          </a:bodyPr>
          <a:lstStyle/>
          <a:p>
            <a:pPr marL="0" marR="0" algn="just">
              <a:spcBef>
                <a:spcPts val="0"/>
              </a:spcBef>
              <a:spcAft>
                <a:spcPts val="0"/>
              </a:spcAft>
            </a:pPr>
            <a:r>
              <a:rPr lang="en-US" sz="3300" i="1" dirty="0">
                <a:effectLst/>
                <a:latin typeface="Calibri" panose="020F0502020204030204" pitchFamily="34" charset="0"/>
                <a:ea typeface="Calibri" panose="020F0502020204030204" pitchFamily="34" charset="0"/>
                <a:cs typeface="Times New Roman" panose="02020603050405020304" pitchFamily="18" charset="0"/>
              </a:rPr>
              <a:t>17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22 And have mercy on some, who are doubting; 23 save others, snatching them out of the fire; and on some have mercy with fear, hating even the garment polluted by the flesh.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Five Calls to Arm in Jude 17-23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Remember the words [of the faith] (17)</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Keep yourselves in the love of God (21)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mercy/compassion/pity on the doubting (22)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Save others [out of the realm of false teaching] (23a)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600" dirty="0">
                <a:effectLst/>
                <a:latin typeface="Arial" panose="020B0604020202020204" pitchFamily="34" charset="0"/>
                <a:ea typeface="Calibri" panose="020F0502020204030204" pitchFamily="34" charset="0"/>
                <a:cs typeface="Times New Roman" panose="02020603050405020304" pitchFamily="18" charset="0"/>
              </a:rPr>
              <a:t>Have mercy with fear [on those who practice false teaching] (23b)</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9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5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8750"/>
                            </p:stCondLst>
                            <p:childTnLst>
                              <p:par>
                                <p:cTn id="21" presetID="10" presetClass="entr" presetSubtype="0" fill="hold" grpId="0" nodeType="afterEffect">
                                  <p:stCondLst>
                                    <p:cond delay="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DD6C991-FE4F-B787-C97C-DAB37AC2A7D4}"/>
              </a:ext>
            </a:extLst>
          </p:cNvPr>
          <p:cNvSpPr txBox="1"/>
          <p:nvPr/>
        </p:nvSpPr>
        <p:spPr>
          <a:xfrm>
            <a:off x="646043" y="2681073"/>
            <a:ext cx="11334726" cy="1569660"/>
          </a:xfrm>
          <a:prstGeom prst="rect">
            <a:avLst/>
          </a:prstGeom>
          <a:noFill/>
        </p:spPr>
        <p:txBody>
          <a:bodyPr wrap="square" rtlCol="0">
            <a:spAutoFit/>
          </a:bodyPr>
          <a:lstStyle/>
          <a:p>
            <a:pPr algn="just"/>
            <a:r>
              <a:rPr lang="en-US" sz="2400" i="1" dirty="0"/>
              <a:t>But you, beloved ones, by constantly building yourselves up on your most holy faith; by praying for your own benefit in the Holy Spirit; </a:t>
            </a:r>
            <a:r>
              <a:rPr lang="en-US" sz="2400" b="1" i="1" dirty="0"/>
              <a:t>keep yourselves in the love of God</a:t>
            </a:r>
            <a:r>
              <a:rPr lang="en-US" sz="2400" i="1" dirty="0"/>
              <a:t>; by waiting anxiously for the mercy of our Lord Jesus Christ to eternal life.</a:t>
            </a:r>
            <a:endParaRPr lang="en-US" sz="2400" dirty="0"/>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4408593"/>
            <a:ext cx="11219611" cy="1077218"/>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By building yourselves up on your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By praying in the Holy Spirit</a:t>
            </a: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7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10:4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the weapons of our warfare are not of the flesh, but divinely powerful for the destruction of fortresses.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4942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26:41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123658"/>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Keep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watching</a:t>
            </a:r>
            <a:r>
              <a:rPr lang="en-US" sz="4400" i="1" dirty="0">
                <a:effectLst/>
                <a:latin typeface="Calibri" panose="020F0502020204030204" pitchFamily="34" charset="0"/>
                <a:ea typeface="Calibri" panose="020F0502020204030204" pitchFamily="34" charset="0"/>
                <a:cs typeface="Calibri" panose="020F0502020204030204" pitchFamily="34" charset="0"/>
              </a:rPr>
              <a:t> and </a:t>
            </a:r>
            <a:r>
              <a:rPr lang="en-US" sz="4400" b="1" i="1" u="sng" dirty="0">
                <a:effectLst/>
                <a:latin typeface="Calibri" panose="020F0502020204030204" pitchFamily="34" charset="0"/>
                <a:ea typeface="Calibri" panose="020F0502020204030204" pitchFamily="34" charset="0"/>
                <a:cs typeface="Calibri" panose="020F0502020204030204" pitchFamily="34" charset="0"/>
              </a:rPr>
              <a:t>praying</a:t>
            </a:r>
            <a:r>
              <a:rPr lang="en-US" sz="4400" i="1" dirty="0">
                <a:effectLst/>
                <a:latin typeface="Calibri" panose="020F0502020204030204" pitchFamily="34" charset="0"/>
                <a:ea typeface="Calibri" panose="020F0502020204030204" pitchFamily="34" charset="0"/>
                <a:cs typeface="Calibri" panose="020F0502020204030204" pitchFamily="34" charset="0"/>
              </a:rPr>
              <a:t> that you may not enter into temptation; the spirit is willing, but the flesh is weak.</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05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the word of God is living and active and sharper than any two-edged sword, and piercing as far as the division of soul and spirit, of both joints and marrow, and able to judge the thoughts and intentions of the heart. </a:t>
            </a:r>
          </a:p>
        </p:txBody>
      </p:sp>
    </p:spTree>
    <p:extLst>
      <p:ext uri="{BB962C8B-B14F-4D97-AF65-F5344CB8AC3E}">
        <p14:creationId xmlns:p14="http://schemas.microsoft.com/office/powerpoint/2010/main" val="17242718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Corinthians 4:5-6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5 For we do not preach ourselves but Christ Jesus as Lord, and ourselves as your bond-servants for Jesus' sake. 6 For God, who said, "Light shall shine out of darkness," is </a:t>
            </a:r>
            <a:r>
              <a:rPr lang="en-US" sz="4000" b="1" i="1" dirty="0">
                <a:effectLst/>
                <a:latin typeface="Calibri" panose="020F0502020204030204" pitchFamily="34" charset="0"/>
                <a:ea typeface="Calibri" panose="020F0502020204030204" pitchFamily="34" charset="0"/>
                <a:cs typeface="Calibri" panose="020F0502020204030204" pitchFamily="34" charset="0"/>
              </a:rPr>
              <a:t>the One who has shone in our hearts</a:t>
            </a:r>
            <a:r>
              <a:rPr lang="en-US" sz="4000" i="1" dirty="0">
                <a:effectLst/>
                <a:latin typeface="Calibri" panose="020F0502020204030204" pitchFamily="34" charset="0"/>
                <a:ea typeface="Calibri" panose="020F0502020204030204" pitchFamily="34" charset="0"/>
                <a:cs typeface="Calibri" panose="020F0502020204030204" pitchFamily="34" charset="0"/>
              </a:rPr>
              <a:t> to give </a:t>
            </a:r>
            <a:r>
              <a:rPr lang="en-US" sz="4000" b="1" i="1" dirty="0">
                <a:effectLst/>
                <a:latin typeface="Calibri" panose="020F0502020204030204" pitchFamily="34" charset="0"/>
                <a:ea typeface="Calibri" panose="020F0502020204030204" pitchFamily="34" charset="0"/>
                <a:cs typeface="Calibri" panose="020F0502020204030204" pitchFamily="34" charset="0"/>
              </a:rPr>
              <a:t>the Light of the knowledge of the glory of God in the face of Christ</a:t>
            </a:r>
            <a:r>
              <a:rPr lang="en-US" sz="4000" i="1" dirty="0">
                <a:effectLst/>
                <a:latin typeface="Calibri" panose="020F050202020403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5940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 Call to Arms Against Apostasy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200" b="1" dirty="0">
                <a:latin typeface="Arial" panose="020B0604020202020204" pitchFamily="34" charset="0"/>
                <a:ea typeface="Calibri" panose="020F0502020204030204" pitchFamily="34" charset="0"/>
                <a:cs typeface="Times New Roman" panose="02020603050405020304" pitchFamily="18" charset="0"/>
              </a:rPr>
              <a:t>Keep ourselves in the love of God</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(20-21)</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1252330" y="1366689"/>
            <a:ext cx="1062551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But you, beloved, </a:t>
            </a:r>
            <a:r>
              <a:rPr lang="en-US" sz="2400" b="1" i="1" dirty="0">
                <a:latin typeface="Calibri" panose="020F0502020204030204" pitchFamily="34" charset="0"/>
                <a:cs typeface="Calibri" panose="020F0502020204030204" pitchFamily="34" charset="0"/>
              </a:rPr>
              <a:t>building yourselves up</a:t>
            </a:r>
            <a:r>
              <a:rPr lang="en-US" sz="2400" i="1" dirty="0">
                <a:latin typeface="Calibri" panose="020F0502020204030204" pitchFamily="34" charset="0"/>
                <a:cs typeface="Calibri" panose="020F0502020204030204" pitchFamily="34" charset="0"/>
              </a:rPr>
              <a:t> on your most holy faith, </a:t>
            </a:r>
            <a:r>
              <a:rPr lang="en-US" sz="2400" b="1" i="1" dirty="0">
                <a:latin typeface="Calibri" panose="020F0502020204030204" pitchFamily="34" charset="0"/>
                <a:cs typeface="Calibri" panose="020F0502020204030204" pitchFamily="34" charset="0"/>
              </a:rPr>
              <a:t>praying</a:t>
            </a:r>
            <a:r>
              <a:rPr lang="en-US" sz="2400" i="1" dirty="0">
                <a:latin typeface="Calibri" panose="020F0502020204030204" pitchFamily="34" charset="0"/>
                <a:cs typeface="Calibri" panose="020F0502020204030204" pitchFamily="34" charset="0"/>
              </a:rPr>
              <a:t> in the Holy Spirit, keep yourselves in the love of God, waiting anxiously for the mercy of our Lord Jesus Christ to eternal life.</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5D727ED-586B-1959-2326-DFC3C634E4D2}"/>
              </a:ext>
            </a:extLst>
          </p:cNvPr>
          <p:cNvSpPr txBox="1"/>
          <p:nvPr/>
        </p:nvSpPr>
        <p:spPr>
          <a:xfrm>
            <a:off x="646043" y="2738820"/>
            <a:ext cx="11219611" cy="1077218"/>
          </a:xfrm>
          <a:prstGeom prst="rect">
            <a:avLst/>
          </a:prstGeom>
          <a:noFill/>
        </p:spPr>
        <p:txBody>
          <a:bodyPr wrap="square" rtlCol="0">
            <a:spAutoFit/>
          </a:bodyPr>
          <a:lstStyle/>
          <a:p>
            <a:pPr marL="514350" indent="-514350" algn="just">
              <a:buAutoNum type="alphaUcPeriod"/>
            </a:pPr>
            <a:r>
              <a:rPr lang="en-US" sz="3200" dirty="0">
                <a:latin typeface="Calibri" panose="020F0502020204030204" pitchFamily="34" charset="0"/>
                <a:cs typeface="Calibri" panose="020F0502020204030204" pitchFamily="34" charset="0"/>
              </a:rPr>
              <a:t>By building yourselves up on your most holy faith…</a:t>
            </a:r>
          </a:p>
          <a:p>
            <a:pPr marL="514350" indent="-514350" algn="just">
              <a:buAutoNum type="alphaUcPeriod"/>
            </a:pPr>
            <a:r>
              <a:rPr lang="en-US" sz="3200" dirty="0">
                <a:latin typeface="Calibri" panose="020F0502020204030204" pitchFamily="34" charset="0"/>
                <a:cs typeface="Calibri" panose="020F0502020204030204" pitchFamily="34" charset="0"/>
              </a:rPr>
              <a:t>By praying in the Holy Spirit – communicating with God</a:t>
            </a:r>
          </a:p>
        </p:txBody>
      </p:sp>
      <p:sp>
        <p:nvSpPr>
          <p:cNvPr id="5" name="TextBox 4">
            <a:extLst>
              <a:ext uri="{FF2B5EF4-FFF2-40B4-BE49-F238E27FC236}">
                <a16:creationId xmlns:a16="http://schemas.microsoft.com/office/drawing/2014/main" id="{5749FDF0-A6DD-06B0-99B1-57DB0855A132}"/>
              </a:ext>
            </a:extLst>
          </p:cNvPr>
          <p:cNvSpPr txBox="1"/>
          <p:nvPr/>
        </p:nvSpPr>
        <p:spPr>
          <a:xfrm>
            <a:off x="725557" y="4023745"/>
            <a:ext cx="11125787"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sacrifice of the wicked is an abomination to the LORD, But the prayer of the upright is His delight. ~Proverbs 15:8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34B4A59-535F-F59F-DD25-B5A46902D1BC}"/>
              </a:ext>
            </a:extLst>
          </p:cNvPr>
          <p:cNvSpPr txBox="1"/>
          <p:nvPr/>
        </p:nvSpPr>
        <p:spPr>
          <a:xfrm>
            <a:off x="699055" y="5498048"/>
            <a:ext cx="11125787" cy="523220"/>
          </a:xfrm>
          <a:prstGeom prst="rect">
            <a:avLst/>
          </a:prstGeom>
          <a:noFill/>
        </p:spPr>
        <p:txBody>
          <a:bodyPr wrap="square" rtlCol="0">
            <a:spAutoFit/>
          </a:bodyPr>
          <a:lstStyle/>
          <a:p>
            <a:pPr algn="ctr"/>
            <a:r>
              <a:rPr lang="en-US" sz="2800" b="1" i="1" dirty="0"/>
              <a:t>Praying to God is an expression of our dependence on God</a:t>
            </a:r>
            <a:r>
              <a:rPr lang="en-US" sz="2800" dirty="0"/>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4983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1750"/>
                            </p:stCondLst>
                            <p:childTnLst>
                              <p:par>
                                <p:cTn id="9" presetID="10" presetClass="entr" presetSubtype="0" fill="hold" grpId="0" nodeType="afterEffect">
                                  <p:stCondLst>
                                    <p:cond delay="3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16094</TotalTime>
  <Words>1146</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322</cp:revision>
  <cp:lastPrinted>2020-05-22T15:03:41Z</cp:lastPrinted>
  <dcterms:created xsi:type="dcterms:W3CDTF">2019-06-22T19:37:39Z</dcterms:created>
  <dcterms:modified xsi:type="dcterms:W3CDTF">2022-11-05T19:30:52Z</dcterms:modified>
</cp:coreProperties>
</file>